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3"/>
    <p:sldId id="458" r:id="rId4"/>
    <p:sldId id="469" r:id="rId5"/>
    <p:sldId id="470" r:id="rId6"/>
    <p:sldId id="539" r:id="rId7"/>
    <p:sldId id="540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87" r:id="rId25"/>
    <p:sldId id="488" r:id="rId26"/>
    <p:sldId id="489" r:id="rId27"/>
    <p:sldId id="490" r:id="rId28"/>
    <p:sldId id="491" r:id="rId29"/>
    <p:sldId id="492" r:id="rId30"/>
    <p:sldId id="493" r:id="rId31"/>
    <p:sldId id="494" r:id="rId32"/>
    <p:sldId id="495" r:id="rId33"/>
    <p:sldId id="496" r:id="rId34"/>
    <p:sldId id="497" r:id="rId35"/>
    <p:sldId id="498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06" r:id="rId44"/>
    <p:sldId id="507" r:id="rId45"/>
    <p:sldId id="508" r:id="rId46"/>
    <p:sldId id="509" r:id="rId47"/>
    <p:sldId id="510" r:id="rId48"/>
    <p:sldId id="511" r:id="rId49"/>
    <p:sldId id="512" r:id="rId50"/>
    <p:sldId id="513" r:id="rId51"/>
    <p:sldId id="514" r:id="rId52"/>
    <p:sldId id="515" r:id="rId53"/>
    <p:sldId id="516" r:id="rId54"/>
    <p:sldId id="517" r:id="rId55"/>
    <p:sldId id="518" r:id="rId56"/>
    <p:sldId id="519" r:id="rId57"/>
    <p:sldId id="520" r:id="rId58"/>
    <p:sldId id="521" r:id="rId59"/>
    <p:sldId id="522" r:id="rId60"/>
    <p:sldId id="523" r:id="rId61"/>
    <p:sldId id="524" r:id="rId62"/>
    <p:sldId id="525" r:id="rId63"/>
    <p:sldId id="526" r:id="rId64"/>
    <p:sldId id="527" r:id="rId65"/>
    <p:sldId id="528" r:id="rId66"/>
    <p:sldId id="529" r:id="rId67"/>
    <p:sldId id="530" r:id="rId68"/>
    <p:sldId id="531" r:id="rId69"/>
    <p:sldId id="532" r:id="rId70"/>
    <p:sldId id="533" r:id="rId71"/>
    <p:sldId id="534" r:id="rId72"/>
    <p:sldId id="535" r:id="rId73"/>
    <p:sldId id="536" r:id="rId74"/>
    <p:sldId id="537" r:id="rId75"/>
    <p:sldId id="538" r:id="rId76"/>
  </p:sldIdLst>
  <p:sldSz cx="10261600" cy="756158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508000" lvl="1" indent="-5080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017905" lvl="2" indent="-10350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527175" lvl="3" indent="-15557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035175" lvl="4" indent="-20637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-20637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-20637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-20637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-206375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7048"/>
    <p:restoredTop sz="94660"/>
  </p:normalViewPr>
  <p:slideViewPr>
    <p:cSldViewPr showGuides="1">
      <p:cViewPr varScale="1">
        <p:scale>
          <a:sx n="95" d="100"/>
          <a:sy n="95" d="100"/>
        </p:scale>
        <p:origin x="-510" y="-102"/>
      </p:cViewPr>
      <p:guideLst>
        <p:guide orient="horz" pos="2382"/>
        <p:guide pos="32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9620" y="2348893"/>
            <a:ext cx="8722360" cy="162077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39240" y="4284716"/>
            <a:ext cx="718312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7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6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4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4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3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39660" y="302802"/>
            <a:ext cx="2308860" cy="645157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13080" y="302802"/>
            <a:ext cx="6755553" cy="645157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596" y="4858812"/>
            <a:ext cx="8722360" cy="1501751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10596" y="3204786"/>
            <a:ext cx="8722360" cy="165402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27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5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78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64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57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49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42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352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3080" y="1764295"/>
            <a:ext cx="4532207" cy="499008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16313" y="1764295"/>
            <a:ext cx="4532207" cy="4990084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13080" y="1692533"/>
            <a:ext cx="4533989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270" indent="0">
              <a:buNone/>
              <a:defRPr sz="2200" b="1"/>
            </a:lvl2pPr>
            <a:lvl3pPr marL="1018540" indent="0">
              <a:buNone/>
              <a:defRPr sz="2000" b="1"/>
            </a:lvl3pPr>
            <a:lvl4pPr marL="1527810" indent="0">
              <a:buNone/>
              <a:defRPr sz="1800" b="1"/>
            </a:lvl4pPr>
            <a:lvl5pPr marL="2036445" indent="0">
              <a:buNone/>
              <a:defRPr sz="1800" b="1"/>
            </a:lvl5pPr>
            <a:lvl6pPr marL="2545715" indent="0">
              <a:buNone/>
              <a:defRPr sz="1800" b="1"/>
            </a:lvl6pPr>
            <a:lvl7pPr marL="3054985" indent="0">
              <a:buNone/>
              <a:defRPr sz="1800" b="1"/>
            </a:lvl7pPr>
            <a:lvl8pPr marL="3564255" indent="0">
              <a:buNone/>
              <a:defRPr sz="1800" b="1"/>
            </a:lvl8pPr>
            <a:lvl9pPr marL="407352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3080" y="2397901"/>
            <a:ext cx="4533989" cy="435647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12751" y="1692533"/>
            <a:ext cx="4535770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270" indent="0">
              <a:buNone/>
              <a:defRPr sz="2200" b="1"/>
            </a:lvl2pPr>
            <a:lvl3pPr marL="1018540" indent="0">
              <a:buNone/>
              <a:defRPr sz="2000" b="1"/>
            </a:lvl3pPr>
            <a:lvl4pPr marL="1527810" indent="0">
              <a:buNone/>
              <a:defRPr sz="1800" b="1"/>
            </a:lvl4pPr>
            <a:lvl5pPr marL="2036445" indent="0">
              <a:buNone/>
              <a:defRPr sz="1800" b="1"/>
            </a:lvl5pPr>
            <a:lvl6pPr marL="2545715" indent="0">
              <a:buNone/>
              <a:defRPr sz="1800" b="1"/>
            </a:lvl6pPr>
            <a:lvl7pPr marL="3054985" indent="0">
              <a:buNone/>
              <a:defRPr sz="1800" b="1"/>
            </a:lvl7pPr>
            <a:lvl8pPr marL="3564255" indent="0">
              <a:buNone/>
              <a:defRPr sz="1800" b="1"/>
            </a:lvl8pPr>
            <a:lvl9pPr marL="4073525" indent="0">
              <a:buNone/>
              <a:defRPr sz="18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12751" y="2397901"/>
            <a:ext cx="4535770" cy="4356478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3080" y="301050"/>
            <a:ext cx="3375996" cy="1281214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2001" y="301051"/>
            <a:ext cx="5736519" cy="64533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3080" y="1582265"/>
            <a:ext cx="3375996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09270" indent="0">
              <a:buNone/>
              <a:defRPr sz="1300"/>
            </a:lvl2pPr>
            <a:lvl3pPr marL="1018540" indent="0">
              <a:buNone/>
              <a:defRPr sz="1100"/>
            </a:lvl3pPr>
            <a:lvl4pPr marL="1527810" indent="0">
              <a:buNone/>
              <a:defRPr sz="1000"/>
            </a:lvl4pPr>
            <a:lvl5pPr marL="2036445" indent="0">
              <a:buNone/>
              <a:defRPr sz="1000"/>
            </a:lvl5pPr>
            <a:lvl6pPr marL="2545715" indent="0">
              <a:buNone/>
              <a:defRPr sz="1000"/>
            </a:lvl6pPr>
            <a:lvl7pPr marL="3054985" indent="0">
              <a:buNone/>
              <a:defRPr sz="1000"/>
            </a:lvl7pPr>
            <a:lvl8pPr marL="3564255" indent="0">
              <a:buNone/>
              <a:defRPr sz="1000"/>
            </a:lvl8pPr>
            <a:lvl9pPr marL="40735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1345" y="5292884"/>
            <a:ext cx="6156960" cy="624855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11345" y="675613"/>
            <a:ext cx="6156960" cy="4536758"/>
          </a:xfrm>
        </p:spPr>
        <p:txBody>
          <a:bodyPr vert="horz" wrap="square" lIns="101837" tIns="50918" rIns="101837" bIns="50918" numCol="1" rtlCol="0" anchor="t" anchorCtr="0" compatLnSpc="1">
            <a:normAutofit/>
          </a:bodyPr>
          <a:lstStyle>
            <a:lvl1pPr marL="0" indent="0">
              <a:buNone/>
              <a:defRPr sz="3600"/>
            </a:lvl1pPr>
            <a:lvl2pPr marL="509270" indent="0">
              <a:buNone/>
              <a:defRPr sz="3100"/>
            </a:lvl2pPr>
            <a:lvl3pPr marL="1018540" indent="0">
              <a:buNone/>
              <a:defRPr sz="2700"/>
            </a:lvl3pPr>
            <a:lvl4pPr marL="1527810" indent="0">
              <a:buNone/>
              <a:defRPr sz="2200"/>
            </a:lvl4pPr>
            <a:lvl5pPr marL="2036445" indent="0">
              <a:buNone/>
              <a:defRPr sz="2200"/>
            </a:lvl5pPr>
            <a:lvl6pPr marL="2545715" indent="0">
              <a:buNone/>
              <a:defRPr sz="2200"/>
            </a:lvl6pPr>
            <a:lvl7pPr marL="3054985" indent="0">
              <a:buNone/>
              <a:defRPr sz="2200"/>
            </a:lvl7pPr>
            <a:lvl8pPr marL="3564255" indent="0">
              <a:buNone/>
              <a:defRPr sz="2200"/>
            </a:lvl8pPr>
            <a:lvl9pPr marL="4073525" indent="0">
              <a:buNone/>
              <a:defRPr sz="22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011345" y="5917739"/>
            <a:ext cx="615696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09270" indent="0">
              <a:buNone/>
              <a:defRPr sz="1300"/>
            </a:lvl2pPr>
            <a:lvl3pPr marL="1018540" indent="0">
              <a:buNone/>
              <a:defRPr sz="1100"/>
            </a:lvl3pPr>
            <a:lvl4pPr marL="1527810" indent="0">
              <a:buNone/>
              <a:defRPr sz="1000"/>
            </a:lvl4pPr>
            <a:lvl5pPr marL="2036445" indent="0">
              <a:buNone/>
              <a:defRPr sz="1000"/>
            </a:lvl5pPr>
            <a:lvl6pPr marL="2545715" indent="0">
              <a:buNone/>
              <a:defRPr sz="1000"/>
            </a:lvl6pPr>
            <a:lvl7pPr marL="3054985" indent="0">
              <a:buNone/>
              <a:defRPr sz="1000"/>
            </a:lvl7pPr>
            <a:lvl8pPr marL="3564255" indent="0">
              <a:buNone/>
              <a:defRPr sz="1000"/>
            </a:lvl8pPr>
            <a:lvl9pPr marL="4073525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512763" y="303213"/>
            <a:ext cx="9236075" cy="1260475"/>
          </a:xfrm>
          <a:prstGeom prst="rect">
            <a:avLst/>
          </a:prstGeom>
          <a:noFill/>
          <a:ln w="9525">
            <a:noFill/>
          </a:ln>
        </p:spPr>
        <p:txBody>
          <a:bodyPr lIns="101837" tIns="50918" rIns="101837" bIns="50918"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512763" y="1763713"/>
            <a:ext cx="9236075" cy="4991100"/>
          </a:xfrm>
          <a:prstGeom prst="rect">
            <a:avLst/>
          </a:prstGeom>
          <a:noFill/>
          <a:ln w="9525">
            <a:noFill/>
          </a:ln>
        </p:spPr>
        <p:txBody>
          <a:bodyPr lIns="101837" tIns="50918" rIns="101837" bIns="50918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12763" y="7008813"/>
            <a:ext cx="2393950" cy="401638"/>
          </a:xfrm>
          <a:prstGeom prst="rect">
            <a:avLst/>
          </a:prstGeom>
        </p:spPr>
        <p:txBody>
          <a:bodyPr vert="horz" lIns="101837" tIns="50918" rIns="101837" bIns="50918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06788" y="7008813"/>
            <a:ext cx="3248025" cy="401638"/>
          </a:xfrm>
          <a:prstGeom prst="rect">
            <a:avLst/>
          </a:prstGeom>
        </p:spPr>
        <p:txBody>
          <a:bodyPr vert="horz" lIns="101837" tIns="50918" rIns="101837" bIns="50918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3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54888" y="7008813"/>
            <a:ext cx="2393950" cy="401638"/>
          </a:xfrm>
          <a:prstGeom prst="rect">
            <a:avLst/>
          </a:prstGeom>
        </p:spPr>
        <p:txBody>
          <a:bodyPr vert="horz" lIns="101837" tIns="50918" rIns="101837" bIns="50918" rtlCol="0" anchor="ctr"/>
          <a:lstStyle>
            <a:lvl1pPr algn="r">
              <a:defRPr sz="13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50927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01854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527810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036445" algn="ctr" rtl="0" fontAlgn="base">
        <a:spcBef>
          <a:spcPct val="0"/>
        </a:spcBef>
        <a:spcAft>
          <a:spcPct val="0"/>
        </a:spcAft>
        <a:defRPr sz="49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81635" indent="-38163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405" indent="-31813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175" indent="-25463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445" indent="-25463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1080" indent="-25463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0350" indent="-254635" algn="l" defTabSz="10179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09620" indent="-254635" algn="l" defTabSz="10179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18890" indent="-254635" algn="l" defTabSz="10179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8160" indent="-254635" algn="l" defTabSz="10179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79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270" algn="l" defTabSz="10179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540" algn="l" defTabSz="10179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7810" algn="l" defTabSz="10179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6445" algn="l" defTabSz="10179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5715" algn="l" defTabSz="10179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4985" algn="l" defTabSz="10179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4255" algn="l" defTabSz="10179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3525" algn="l" defTabSz="1017905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" y="0"/>
            <a:ext cx="10260012" cy="7562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7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1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632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7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9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56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7586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861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963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065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8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2706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3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475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577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680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0261600" cy="756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1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141</cp:revision>
  <dcterms:created xsi:type="dcterms:W3CDTF">2017-03-31T03:34:00Z</dcterms:created>
  <dcterms:modified xsi:type="dcterms:W3CDTF">2019-11-29T09:20:32Z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